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635" r:id="rId2"/>
    <p:sldId id="636" r:id="rId3"/>
    <p:sldId id="637" r:id="rId4"/>
    <p:sldId id="638" r:id="rId5"/>
    <p:sldId id="639" r:id="rId6"/>
    <p:sldId id="640" r:id="rId7"/>
    <p:sldId id="641" r:id="rId8"/>
  </p:sldIdLst>
  <p:sldSz cx="9906000" cy="6858000" type="A4"/>
  <p:notesSz cx="7102475" cy="102346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C2468EE-1748-46C5-AE89-E72E167F78C6}">
          <p14:sldIdLst>
            <p14:sldId id="635"/>
            <p14:sldId id="636"/>
            <p14:sldId id="637"/>
            <p14:sldId id="638"/>
            <p14:sldId id="639"/>
            <p14:sldId id="640"/>
            <p14:sldId id="6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6C"/>
    <a:srgbClr val="00007A"/>
    <a:srgbClr val="000092"/>
    <a:srgbClr val="E42B00"/>
    <a:srgbClr val="FFCC00"/>
    <a:srgbClr val="FFAD09"/>
    <a:srgbClr val="FFB829"/>
    <a:srgbClr val="000099"/>
    <a:srgbClr val="063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49" autoAdjust="0"/>
  </p:normalViewPr>
  <p:slideViewPr>
    <p:cSldViewPr>
      <p:cViewPr varScale="1">
        <p:scale>
          <a:sx n="74" d="100"/>
          <a:sy n="74" d="100"/>
        </p:scale>
        <p:origin x="1032" y="66"/>
      </p:cViewPr>
      <p:guideLst>
        <p:guide orient="horz" pos="2160"/>
        <p:guide pos="384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7" d="100"/>
          <a:sy n="47" d="100"/>
        </p:scale>
        <p:origin x="291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9AF9B-F319-427B-86A8-791F84586198}" type="datetimeFigureOut">
              <a:rPr lang="id-ID" smtClean="0"/>
              <a:t>10/10/2020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482FD-2AE8-4BDE-A3A1-5D0819096B9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2263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7739" cy="513508"/>
          </a:xfrm>
          <a:prstGeom prst="rect">
            <a:avLst/>
          </a:prstGeom>
        </p:spPr>
        <p:txBody>
          <a:bodyPr vert="horz" lIns="99057" tIns="49529" rIns="99057" bIns="49529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9" rIns="99057" bIns="49529" rtlCol="0"/>
          <a:lstStyle>
            <a:lvl1pPr algn="r">
              <a:defRPr sz="1300"/>
            </a:lvl1pPr>
          </a:lstStyle>
          <a:p>
            <a:fld id="{6710D800-2E77-4D3F-BA1B-7E4FD6A08B6F}" type="datetimeFigureOut">
              <a:rPr lang="id-ID" smtClean="0"/>
              <a:t>10/10/2020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5688" y="1279525"/>
            <a:ext cx="4991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9" rIns="99057" bIns="49529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925408"/>
            <a:ext cx="5681980" cy="4029879"/>
          </a:xfrm>
          <a:prstGeom prst="rect">
            <a:avLst/>
          </a:prstGeom>
        </p:spPr>
        <p:txBody>
          <a:bodyPr vert="horz" lIns="99057" tIns="49529" rIns="99057" bIns="495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7739" cy="513507"/>
          </a:xfrm>
          <a:prstGeom prst="rect">
            <a:avLst/>
          </a:prstGeom>
        </p:spPr>
        <p:txBody>
          <a:bodyPr vert="horz" lIns="99057" tIns="49529" rIns="99057" bIns="49529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21108"/>
            <a:ext cx="3077739" cy="513507"/>
          </a:xfrm>
          <a:prstGeom prst="rect">
            <a:avLst/>
          </a:prstGeom>
        </p:spPr>
        <p:txBody>
          <a:bodyPr vert="horz" lIns="99057" tIns="49529" rIns="99057" bIns="49529" rtlCol="0" anchor="b"/>
          <a:lstStyle>
            <a:lvl1pPr algn="r">
              <a:defRPr sz="1300"/>
            </a:lvl1pPr>
          </a:lstStyle>
          <a:p>
            <a:fld id="{E552BB8B-A1AB-45A8-89CA-4BB0DC1118F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2158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BD04F31-CCCF-414F-9246-39EBD267E248}"/>
              </a:ext>
            </a:extLst>
          </p:cNvPr>
          <p:cNvGrpSpPr/>
          <p:nvPr userDrawn="1"/>
        </p:nvGrpSpPr>
        <p:grpSpPr>
          <a:xfrm>
            <a:off x="-1904" y="116632"/>
            <a:ext cx="9779440" cy="6480720"/>
            <a:chOff x="-1904" y="116632"/>
            <a:chExt cx="9779440" cy="6480720"/>
          </a:xfrm>
          <a:solidFill>
            <a:schemeClr val="bg1">
              <a:lumMod val="95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C9CAA00-3A9D-4F04-A0E9-512B2CB8DFD4}"/>
                </a:ext>
              </a:extLst>
            </p:cNvPr>
            <p:cNvSpPr/>
            <p:nvPr userDrawn="1"/>
          </p:nvSpPr>
          <p:spPr>
            <a:xfrm>
              <a:off x="5961112" y="116632"/>
              <a:ext cx="3816424" cy="36724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9AC675-32B0-4BF2-ACA6-4A5C13A7B241}"/>
                </a:ext>
              </a:extLst>
            </p:cNvPr>
            <p:cNvSpPr/>
            <p:nvPr userDrawn="1"/>
          </p:nvSpPr>
          <p:spPr>
            <a:xfrm>
              <a:off x="5961112" y="3861048"/>
              <a:ext cx="3816424" cy="2736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83B36D1-16CA-4D1F-85D9-392A55498AB7}"/>
                </a:ext>
              </a:extLst>
            </p:cNvPr>
            <p:cNvSpPr/>
            <p:nvPr userDrawn="1"/>
          </p:nvSpPr>
          <p:spPr>
            <a:xfrm>
              <a:off x="1944216" y="3861048"/>
              <a:ext cx="3944888" cy="26642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F0CBD27-385D-4F69-81DB-8529FA31ECC4}"/>
                </a:ext>
              </a:extLst>
            </p:cNvPr>
            <p:cNvSpPr/>
            <p:nvPr userDrawn="1"/>
          </p:nvSpPr>
          <p:spPr>
            <a:xfrm>
              <a:off x="0" y="3861048"/>
              <a:ext cx="1868400" cy="26642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BBB4CA0-6A1B-4C9A-93C3-910A252B39BC}"/>
                </a:ext>
              </a:extLst>
            </p:cNvPr>
            <p:cNvSpPr/>
            <p:nvPr userDrawn="1"/>
          </p:nvSpPr>
          <p:spPr>
            <a:xfrm>
              <a:off x="1955960" y="116632"/>
              <a:ext cx="3944888" cy="36724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C6481B5-BD0A-4848-85F9-20AE895E40FB}"/>
                </a:ext>
              </a:extLst>
            </p:cNvPr>
            <p:cNvSpPr/>
            <p:nvPr userDrawn="1"/>
          </p:nvSpPr>
          <p:spPr>
            <a:xfrm>
              <a:off x="-1904" y="116632"/>
              <a:ext cx="1868400" cy="36724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BCAE4A1-FEAF-40F3-BE9B-BA5F87121D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76042-4713-41E3-BE7A-742E65C70B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4528" y="1787731"/>
            <a:ext cx="8712968" cy="32825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006C"/>
                </a:solidFill>
              </a:defRPr>
            </a:lvl1pPr>
            <a:lvl2pPr marL="457200" indent="0" algn="ctr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94179C-BB70-45B6-A71C-FA44E32F95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0597" t="-1468" r="33242" b="11986"/>
          <a:stretch/>
        </p:blipFill>
        <p:spPr>
          <a:xfrm>
            <a:off x="51859" y="166487"/>
            <a:ext cx="1866001" cy="16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7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CE48997-417A-41EC-AB3C-C40036797A69}"/>
              </a:ext>
            </a:extLst>
          </p:cNvPr>
          <p:cNvGrpSpPr/>
          <p:nvPr userDrawn="1"/>
        </p:nvGrpSpPr>
        <p:grpSpPr>
          <a:xfrm flipV="1">
            <a:off x="2216696" y="998144"/>
            <a:ext cx="7689304" cy="72008"/>
            <a:chOff x="0" y="6741368"/>
            <a:chExt cx="12192000" cy="1456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36848C-2DE6-447E-8D81-39E84CE5B716}"/>
                </a:ext>
              </a:extLst>
            </p:cNvPr>
            <p:cNvSpPr/>
            <p:nvPr/>
          </p:nvSpPr>
          <p:spPr bwMode="auto">
            <a:xfrm>
              <a:off x="0" y="6742566"/>
              <a:ext cx="12192000" cy="144462"/>
            </a:xfrm>
            <a:prstGeom prst="rect">
              <a:avLst/>
            </a:prstGeom>
            <a:solidFill>
              <a:srgbClr val="FFC0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13F654-432D-409E-9884-A4E661B76795}"/>
                </a:ext>
              </a:extLst>
            </p:cNvPr>
            <p:cNvSpPr/>
            <p:nvPr/>
          </p:nvSpPr>
          <p:spPr bwMode="auto">
            <a:xfrm>
              <a:off x="0" y="6742566"/>
              <a:ext cx="6096002" cy="144462"/>
            </a:xfrm>
            <a:prstGeom prst="rect">
              <a:avLst/>
            </a:prstGeom>
            <a:solidFill>
              <a:srgbClr val="0068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70EB9-CCE8-4478-A749-4F92FFCBCBF8}"/>
                </a:ext>
              </a:extLst>
            </p:cNvPr>
            <p:cNvSpPr/>
            <p:nvPr/>
          </p:nvSpPr>
          <p:spPr bwMode="auto">
            <a:xfrm>
              <a:off x="3575720" y="6741368"/>
              <a:ext cx="4853905" cy="144016"/>
            </a:xfrm>
            <a:prstGeom prst="rect">
              <a:avLst/>
            </a:prstGeom>
            <a:solidFill>
              <a:srgbClr val="009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61557-2A09-4FA0-91F7-8A0E026CAC8D}"/>
              </a:ext>
            </a:extLst>
          </p:cNvPr>
          <p:cNvSpPr/>
          <p:nvPr userDrawn="1"/>
        </p:nvSpPr>
        <p:spPr bwMode="auto">
          <a:xfrm flipV="1">
            <a:off x="2214832" y="463024"/>
            <a:ext cx="768930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257104-CD5A-42A0-910A-72460CA6DB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12CB71-FDEE-4219-A480-3312BB9DDBB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4488" y="1484784"/>
            <a:ext cx="9217024" cy="4392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0B162-F62D-4CE4-BF94-5FE6A23BA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4" y="404813"/>
            <a:ext cx="7200453" cy="503907"/>
          </a:xfrm>
          <a:prstGeom prst="rect">
            <a:avLst/>
          </a:prstGeo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87349-4F51-4EBE-8527-CB51CE08DA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405" y="73510"/>
            <a:ext cx="2262575" cy="10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0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CE48997-417A-41EC-AB3C-C40036797A69}"/>
              </a:ext>
            </a:extLst>
          </p:cNvPr>
          <p:cNvGrpSpPr/>
          <p:nvPr userDrawn="1"/>
        </p:nvGrpSpPr>
        <p:grpSpPr>
          <a:xfrm flipV="1">
            <a:off x="2216696" y="998144"/>
            <a:ext cx="7689304" cy="72008"/>
            <a:chOff x="0" y="6741368"/>
            <a:chExt cx="12192000" cy="1456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36848C-2DE6-447E-8D81-39E84CE5B716}"/>
                </a:ext>
              </a:extLst>
            </p:cNvPr>
            <p:cNvSpPr/>
            <p:nvPr/>
          </p:nvSpPr>
          <p:spPr bwMode="auto">
            <a:xfrm>
              <a:off x="0" y="6742566"/>
              <a:ext cx="12192000" cy="144462"/>
            </a:xfrm>
            <a:prstGeom prst="rect">
              <a:avLst/>
            </a:prstGeom>
            <a:solidFill>
              <a:srgbClr val="FFC0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13F654-432D-409E-9884-A4E661B76795}"/>
                </a:ext>
              </a:extLst>
            </p:cNvPr>
            <p:cNvSpPr/>
            <p:nvPr/>
          </p:nvSpPr>
          <p:spPr bwMode="auto">
            <a:xfrm>
              <a:off x="0" y="6742566"/>
              <a:ext cx="6096002" cy="144462"/>
            </a:xfrm>
            <a:prstGeom prst="rect">
              <a:avLst/>
            </a:prstGeom>
            <a:solidFill>
              <a:srgbClr val="0068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70EB9-CCE8-4478-A749-4F92FFCBCBF8}"/>
                </a:ext>
              </a:extLst>
            </p:cNvPr>
            <p:cNvSpPr/>
            <p:nvPr/>
          </p:nvSpPr>
          <p:spPr bwMode="auto">
            <a:xfrm>
              <a:off x="3575720" y="6741368"/>
              <a:ext cx="4853905" cy="144016"/>
            </a:xfrm>
            <a:prstGeom prst="rect">
              <a:avLst/>
            </a:prstGeom>
            <a:solidFill>
              <a:srgbClr val="009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61557-2A09-4FA0-91F7-8A0E026CAC8D}"/>
              </a:ext>
            </a:extLst>
          </p:cNvPr>
          <p:cNvSpPr/>
          <p:nvPr userDrawn="1"/>
        </p:nvSpPr>
        <p:spPr bwMode="auto">
          <a:xfrm flipV="1">
            <a:off x="2214832" y="463024"/>
            <a:ext cx="768930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257104-CD5A-42A0-910A-72460CA6DB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A9BF71-A2FA-4644-B0F3-1802A51579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0472" y="1556792"/>
            <a:ext cx="4104456" cy="41764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39C78E-41AA-4D28-8DD4-F923944698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2960" y="1556792"/>
            <a:ext cx="5112568" cy="4248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B887F6A-1CDC-4D05-A78D-D6E36F3A1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4" y="404813"/>
            <a:ext cx="7200453" cy="503907"/>
          </a:xfrm>
          <a:prstGeom prst="rect">
            <a:avLst/>
          </a:prstGeo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43F7A6-159F-4D3B-B3D1-8990443862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405" y="73510"/>
            <a:ext cx="2262575" cy="10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3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CE48997-417A-41EC-AB3C-C40036797A69}"/>
              </a:ext>
            </a:extLst>
          </p:cNvPr>
          <p:cNvGrpSpPr/>
          <p:nvPr userDrawn="1"/>
        </p:nvGrpSpPr>
        <p:grpSpPr>
          <a:xfrm flipV="1">
            <a:off x="2216696" y="998144"/>
            <a:ext cx="7689304" cy="72008"/>
            <a:chOff x="0" y="6741368"/>
            <a:chExt cx="12192000" cy="1456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36848C-2DE6-447E-8D81-39E84CE5B716}"/>
                </a:ext>
              </a:extLst>
            </p:cNvPr>
            <p:cNvSpPr/>
            <p:nvPr/>
          </p:nvSpPr>
          <p:spPr bwMode="auto">
            <a:xfrm>
              <a:off x="0" y="6742566"/>
              <a:ext cx="12192000" cy="144462"/>
            </a:xfrm>
            <a:prstGeom prst="rect">
              <a:avLst/>
            </a:prstGeom>
            <a:solidFill>
              <a:srgbClr val="FFC0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13F654-432D-409E-9884-A4E661B76795}"/>
                </a:ext>
              </a:extLst>
            </p:cNvPr>
            <p:cNvSpPr/>
            <p:nvPr/>
          </p:nvSpPr>
          <p:spPr bwMode="auto">
            <a:xfrm>
              <a:off x="0" y="6742566"/>
              <a:ext cx="6096002" cy="144462"/>
            </a:xfrm>
            <a:prstGeom prst="rect">
              <a:avLst/>
            </a:prstGeom>
            <a:solidFill>
              <a:srgbClr val="0068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70EB9-CCE8-4478-A749-4F92FFCBCBF8}"/>
                </a:ext>
              </a:extLst>
            </p:cNvPr>
            <p:cNvSpPr/>
            <p:nvPr/>
          </p:nvSpPr>
          <p:spPr bwMode="auto">
            <a:xfrm>
              <a:off x="3575720" y="6741368"/>
              <a:ext cx="4853905" cy="144016"/>
            </a:xfrm>
            <a:prstGeom prst="rect">
              <a:avLst/>
            </a:prstGeom>
            <a:solidFill>
              <a:srgbClr val="009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61557-2A09-4FA0-91F7-8A0E026CAC8D}"/>
              </a:ext>
            </a:extLst>
          </p:cNvPr>
          <p:cNvSpPr/>
          <p:nvPr userDrawn="1"/>
        </p:nvSpPr>
        <p:spPr bwMode="auto">
          <a:xfrm flipV="1">
            <a:off x="2214832" y="463024"/>
            <a:ext cx="768930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257104-CD5A-42A0-910A-72460CA6DB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5D60B87F-7E1D-4D0A-94D5-FC55D08FE9DF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272480" y="1340768"/>
            <a:ext cx="4896544" cy="45365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SmartArt graphic</a:t>
            </a:r>
            <a:endParaRPr lang="id-ID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E059E1-05A0-474E-8610-6983077AF9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5048" y="1340966"/>
            <a:ext cx="4320480" cy="46083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F759DAA-EC8A-410C-9AD8-885C5F3775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4" y="404813"/>
            <a:ext cx="7200453" cy="503907"/>
          </a:xfrm>
          <a:prstGeom prst="rect">
            <a:avLst/>
          </a:prstGeo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0DC5B6-3D69-4BF8-B648-070303E152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405" y="73510"/>
            <a:ext cx="2262575" cy="10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1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CE48997-417A-41EC-AB3C-C40036797A69}"/>
              </a:ext>
            </a:extLst>
          </p:cNvPr>
          <p:cNvGrpSpPr/>
          <p:nvPr userDrawn="1"/>
        </p:nvGrpSpPr>
        <p:grpSpPr>
          <a:xfrm flipV="1">
            <a:off x="2216696" y="998144"/>
            <a:ext cx="7689304" cy="72008"/>
            <a:chOff x="0" y="6741368"/>
            <a:chExt cx="12192000" cy="1456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36848C-2DE6-447E-8D81-39E84CE5B716}"/>
                </a:ext>
              </a:extLst>
            </p:cNvPr>
            <p:cNvSpPr/>
            <p:nvPr/>
          </p:nvSpPr>
          <p:spPr bwMode="auto">
            <a:xfrm>
              <a:off x="0" y="6742566"/>
              <a:ext cx="12192000" cy="144462"/>
            </a:xfrm>
            <a:prstGeom prst="rect">
              <a:avLst/>
            </a:prstGeom>
            <a:solidFill>
              <a:srgbClr val="FFC0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13F654-432D-409E-9884-A4E661B76795}"/>
                </a:ext>
              </a:extLst>
            </p:cNvPr>
            <p:cNvSpPr/>
            <p:nvPr/>
          </p:nvSpPr>
          <p:spPr bwMode="auto">
            <a:xfrm>
              <a:off x="0" y="6742566"/>
              <a:ext cx="6096002" cy="144462"/>
            </a:xfrm>
            <a:prstGeom prst="rect">
              <a:avLst/>
            </a:prstGeom>
            <a:solidFill>
              <a:srgbClr val="0068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70EB9-CCE8-4478-A749-4F92FFCBCBF8}"/>
                </a:ext>
              </a:extLst>
            </p:cNvPr>
            <p:cNvSpPr/>
            <p:nvPr/>
          </p:nvSpPr>
          <p:spPr bwMode="auto">
            <a:xfrm>
              <a:off x="3575720" y="6741368"/>
              <a:ext cx="4853905" cy="144016"/>
            </a:xfrm>
            <a:prstGeom prst="rect">
              <a:avLst/>
            </a:prstGeom>
            <a:solidFill>
              <a:srgbClr val="009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61557-2A09-4FA0-91F7-8A0E026CAC8D}"/>
              </a:ext>
            </a:extLst>
          </p:cNvPr>
          <p:cNvSpPr/>
          <p:nvPr userDrawn="1"/>
        </p:nvSpPr>
        <p:spPr bwMode="auto">
          <a:xfrm flipV="1">
            <a:off x="2214832" y="463024"/>
            <a:ext cx="768930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257104-CD5A-42A0-910A-72460CA6DB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EAAE1D00-46B4-4C80-8829-790D44EDBAE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00472" y="1412776"/>
            <a:ext cx="4897115" cy="43195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id-ID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5C6B1B-7BE7-4A39-B318-1F8AA6C5F9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1032" y="1412776"/>
            <a:ext cx="4464496" cy="43196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FEEE7F5-B66F-427C-85AE-231A20D1A4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4" y="404813"/>
            <a:ext cx="7200453" cy="503907"/>
          </a:xfrm>
          <a:prstGeom prst="rect">
            <a:avLst/>
          </a:prstGeo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15308F-6369-4CFF-A59D-F89F98D8B7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405" y="73510"/>
            <a:ext cx="2262575" cy="10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8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CE48997-417A-41EC-AB3C-C40036797A69}"/>
              </a:ext>
            </a:extLst>
          </p:cNvPr>
          <p:cNvGrpSpPr/>
          <p:nvPr userDrawn="1"/>
        </p:nvGrpSpPr>
        <p:grpSpPr>
          <a:xfrm flipV="1">
            <a:off x="2216696" y="998144"/>
            <a:ext cx="7689304" cy="72008"/>
            <a:chOff x="0" y="6741368"/>
            <a:chExt cx="12192000" cy="1456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36848C-2DE6-447E-8D81-39E84CE5B716}"/>
                </a:ext>
              </a:extLst>
            </p:cNvPr>
            <p:cNvSpPr/>
            <p:nvPr/>
          </p:nvSpPr>
          <p:spPr bwMode="auto">
            <a:xfrm>
              <a:off x="0" y="6742566"/>
              <a:ext cx="12192000" cy="144462"/>
            </a:xfrm>
            <a:prstGeom prst="rect">
              <a:avLst/>
            </a:prstGeom>
            <a:solidFill>
              <a:srgbClr val="FFC0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13F654-432D-409E-9884-A4E661B76795}"/>
                </a:ext>
              </a:extLst>
            </p:cNvPr>
            <p:cNvSpPr/>
            <p:nvPr/>
          </p:nvSpPr>
          <p:spPr bwMode="auto">
            <a:xfrm>
              <a:off x="0" y="6742566"/>
              <a:ext cx="6096002" cy="144462"/>
            </a:xfrm>
            <a:prstGeom prst="rect">
              <a:avLst/>
            </a:prstGeom>
            <a:solidFill>
              <a:srgbClr val="0068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70EB9-CCE8-4478-A749-4F92FFCBCBF8}"/>
                </a:ext>
              </a:extLst>
            </p:cNvPr>
            <p:cNvSpPr/>
            <p:nvPr/>
          </p:nvSpPr>
          <p:spPr bwMode="auto">
            <a:xfrm>
              <a:off x="3575720" y="6741368"/>
              <a:ext cx="4853905" cy="144016"/>
            </a:xfrm>
            <a:prstGeom prst="rect">
              <a:avLst/>
            </a:prstGeom>
            <a:solidFill>
              <a:srgbClr val="009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61557-2A09-4FA0-91F7-8A0E026CAC8D}"/>
              </a:ext>
            </a:extLst>
          </p:cNvPr>
          <p:cNvSpPr/>
          <p:nvPr userDrawn="1"/>
        </p:nvSpPr>
        <p:spPr bwMode="auto">
          <a:xfrm flipV="1">
            <a:off x="2214832" y="463024"/>
            <a:ext cx="768930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257104-CD5A-42A0-910A-72460CA6DB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7E18BD4C-2B61-4A90-9582-934699D8C679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200472" y="1340768"/>
            <a:ext cx="5040312" cy="46085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media</a:t>
            </a:r>
            <a:endParaRPr lang="id-ID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D331C5-3DB8-407F-937C-8E5D2B84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57056" y="1341438"/>
            <a:ext cx="4248919" cy="45358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864AB6B-7556-4E75-8265-791FB82C8E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4" y="404813"/>
            <a:ext cx="7200453" cy="503907"/>
          </a:xfrm>
          <a:prstGeom prst="rect">
            <a:avLst/>
          </a:prstGeo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372867-38E2-4722-88C8-D80DC9EF8B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405" y="73510"/>
            <a:ext cx="2262575" cy="10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8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CE48997-417A-41EC-AB3C-C40036797A69}"/>
              </a:ext>
            </a:extLst>
          </p:cNvPr>
          <p:cNvGrpSpPr/>
          <p:nvPr userDrawn="1"/>
        </p:nvGrpSpPr>
        <p:grpSpPr>
          <a:xfrm flipV="1">
            <a:off x="2216696" y="998144"/>
            <a:ext cx="7689304" cy="72008"/>
            <a:chOff x="0" y="6741368"/>
            <a:chExt cx="12192000" cy="1456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36848C-2DE6-447E-8D81-39E84CE5B716}"/>
                </a:ext>
              </a:extLst>
            </p:cNvPr>
            <p:cNvSpPr/>
            <p:nvPr/>
          </p:nvSpPr>
          <p:spPr bwMode="auto">
            <a:xfrm>
              <a:off x="0" y="6742566"/>
              <a:ext cx="12192000" cy="144462"/>
            </a:xfrm>
            <a:prstGeom prst="rect">
              <a:avLst/>
            </a:prstGeom>
            <a:solidFill>
              <a:srgbClr val="FFC0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13F654-432D-409E-9884-A4E661B76795}"/>
                </a:ext>
              </a:extLst>
            </p:cNvPr>
            <p:cNvSpPr/>
            <p:nvPr/>
          </p:nvSpPr>
          <p:spPr bwMode="auto">
            <a:xfrm>
              <a:off x="0" y="6742566"/>
              <a:ext cx="6096002" cy="144462"/>
            </a:xfrm>
            <a:prstGeom prst="rect">
              <a:avLst/>
            </a:prstGeom>
            <a:solidFill>
              <a:srgbClr val="0068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C70EB9-CCE8-4478-A749-4F92FFCBCBF8}"/>
                </a:ext>
              </a:extLst>
            </p:cNvPr>
            <p:cNvSpPr/>
            <p:nvPr/>
          </p:nvSpPr>
          <p:spPr bwMode="auto">
            <a:xfrm>
              <a:off x="3575720" y="6741368"/>
              <a:ext cx="4853905" cy="144016"/>
            </a:xfrm>
            <a:prstGeom prst="rect">
              <a:avLst/>
            </a:prstGeom>
            <a:solidFill>
              <a:srgbClr val="009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d-ID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61557-2A09-4FA0-91F7-8A0E026CAC8D}"/>
              </a:ext>
            </a:extLst>
          </p:cNvPr>
          <p:cNvSpPr/>
          <p:nvPr userDrawn="1"/>
        </p:nvSpPr>
        <p:spPr bwMode="auto">
          <a:xfrm flipV="1">
            <a:off x="2214832" y="463024"/>
            <a:ext cx="7689304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id-ID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257104-CD5A-42A0-910A-72460CA6DB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0" r="570"/>
          <a:stretch/>
        </p:blipFill>
        <p:spPr>
          <a:xfrm>
            <a:off x="0" y="5949280"/>
            <a:ext cx="9906000" cy="908404"/>
          </a:xfrm>
          <a:prstGeom prst="rect">
            <a:avLst/>
          </a:prstGeom>
        </p:spPr>
      </p:pic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CE2131C5-7B9B-4D7B-9351-334C4C155E3A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200472" y="1340768"/>
            <a:ext cx="5255815" cy="46085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online image</a:t>
            </a:r>
            <a:endParaRPr lang="id-ID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874BB8-FEA0-452B-9FF7-5E2E571F14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1072" y="1340768"/>
            <a:ext cx="4104903" cy="45364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22400CE-1D26-473E-BAE6-871D6BE1E6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4" y="404813"/>
            <a:ext cx="7200453" cy="503907"/>
          </a:xfrm>
          <a:prstGeom prst="rect">
            <a:avLst/>
          </a:prstGeom>
        </p:spPr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99B34D-9F47-4AC4-BC40-018ABA1730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405" y="73510"/>
            <a:ext cx="2262575" cy="10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0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00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FEB7A3-1AB6-4AE5-8FA6-4F7048C4C9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24675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0AE2D8-EA56-485D-B17D-08F8A93462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19369-DB44-439A-B44C-70C199A520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361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8A1BAAB-2619-4C2E-877B-889117E6DE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14457-EAA1-409D-957C-E495594C1E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A016A0-12F0-4C10-8763-3AC029601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929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5619EE56-590B-4295-8F3D-47A512B12C0B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EDD754-7035-40B6-AB54-2D725462E0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9CFAD4-B740-43B7-BE6C-9848D0F960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4454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CB15E3-88BF-4502-B181-8CBFB21416C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902FD9-1EA2-48D6-978C-F7E0DDA5A7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63D2E8-C190-4840-BB6F-0537692353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1766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ABBB15-5B1B-4A93-9084-E425AFDDD9E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9AAA11-7ACB-480E-A30C-8A99732F17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1C4286-7526-45FB-86AB-7BE8D3513C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7020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2CBC535D-CD93-45E4-851A-D5E35BFF2DE6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30AF72-0C69-4814-9604-0DD22CF9CA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30AFE8-C044-4131-8D81-960B2E6320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545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0BB33E7-86E6-4FFA-8B07-9F5B95564754}" vid="{36ADFAA2-7B75-49C8-9DE8-9552763CF7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0</Words>
  <Application>Microsoft Office PowerPoint</Application>
  <PresentationFormat>A4 Paper (210x297 mm)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Aiyra</dc:creator>
  <cp:lastModifiedBy>Aiyra</cp:lastModifiedBy>
  <cp:revision>2</cp:revision>
  <cp:lastPrinted>2018-03-06T18:56:40Z</cp:lastPrinted>
  <dcterms:created xsi:type="dcterms:W3CDTF">2020-10-09T21:04:29Z</dcterms:created>
  <dcterms:modified xsi:type="dcterms:W3CDTF">2020-10-09T21:22:21Z</dcterms:modified>
</cp:coreProperties>
</file>